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6B89F8F-5BFF-4433-8CF5-85A28B66EDC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  <a:ln w="0">
            <a:noFill/>
          </a:ln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102507-252C-4E13-B4A8-67E17DE3925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65D8C2-8A7D-4095-BB51-666DBA5D91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66B07-33CD-4747-8E84-4CDAED7C0E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072D56-103A-4F8B-BECA-18352AEDB6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C4B35-8A27-484B-BF5A-7217703B79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04E984-3D26-455D-93F1-A0012EB8C3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9C1C93-6912-4F8E-91B5-3C3746DA2F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C1AD56-987A-4B33-861A-55CE8EDCD2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479E5A-D86B-4D05-9C01-B6D11A2296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2D71B7-D808-4181-B224-54CA7B3BD1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7BB081-A4F0-49FB-A4D0-250884E384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422CF8-872E-4C78-8357-13ADD814BE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180D9C-9B39-4DA6-9990-601B7255B9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C0835B-2BC3-498D-85E1-DDF6F6A6D6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FFA176-A047-4030-AB3D-6C911328BD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633005-143E-4A94-8A39-078574EB1C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33F6E7-A2CA-41C9-8275-B2E1D840DD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F7419D-3082-40DF-AAE6-BAFE4AE1E3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0BFAA9-C3C4-4E41-8277-4263FF593E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61C0C0-3A59-4D8F-8BBF-18421BD959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6B5BE3-1CAF-422B-B055-8386650C1D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E92424-FFCA-48A4-BC03-AB5269AD60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C45D97-C1AA-4283-9757-708440435C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0B17FD-1CC2-40C8-B1E9-B920A6F0E4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1F4160-0291-4025-9C13-807BF0C92F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4CA9D0-475C-4C83-9D70-1404740AE3C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FD2106-8FB6-49A8-8E45-4ED7DD73F1E1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0040" cy="238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0040" cy="16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of Abstra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ctions in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Embedd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ed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</a:t>
            </a: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8936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672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2640" y="3108960"/>
            <a:ext cx="346176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3920" y="3108960"/>
            <a:ext cx="4020120" cy="819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67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5AC3F1-1B65-49B5-8321-C8A41AED767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6" name="Subtitle 9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7" name=""/>
          <p:cNvSpPr txBox="1"/>
          <p:nvPr/>
        </p:nvSpPr>
        <p:spPr>
          <a:xfrm>
            <a:off x="4244760" y="3108240"/>
            <a:ext cx="3783600" cy="384480"/>
          </a:xfrm>
          <a:prstGeom prst="rect">
            <a:avLst/>
          </a:prstGeom>
          <a:solidFill>
            <a:srgbClr val="ff972f"/>
          </a:solidFill>
          <a:ln w="38160">
            <a:solidFill>
              <a:srgbClr val="ed4c05"/>
            </a:solidFill>
            <a:round/>
          </a:ln>
        </p:spPr>
        <p:txBody>
          <a:bodyPr lIns="109080" rIns="109080" tIns="64080" bIns="64080" anchor="t">
            <a:noAutofit/>
          </a:bodyPr>
          <a:p>
            <a:r>
              <a:rPr b="0" lang="en-US" sz="1800" spc="-1" strike="noStrike">
                <a:latin typeface="Arial"/>
              </a:rPr>
              <a:t>Execute 1 extra loop every 4 loops.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E5A7E6-53C3-40BD-BEDA-F3D73A717A9B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ubtitle 2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9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846B8F-5415-4F0E-8749-78939CC46F41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Subtitle 9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4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23063F-725B-4F8B-B5E9-CEF6C99386BF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"/>
          <p:cNvSpPr/>
          <p:nvPr/>
        </p:nvSpPr>
        <p:spPr>
          <a:xfrm>
            <a:off x="2688840" y="2113920"/>
            <a:ext cx="222876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Subtitle 9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1" name=""/>
          <p:cNvSpPr txBox="1"/>
          <p:nvPr/>
        </p:nvSpPr>
        <p:spPr>
          <a:xfrm>
            <a:off x="2194560" y="38037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2" name=""/>
          <p:cNvSpPr txBox="1"/>
          <p:nvPr/>
        </p:nvSpPr>
        <p:spPr>
          <a:xfrm>
            <a:off x="2194560" y="431568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3" name=""/>
          <p:cNvSpPr txBox="1"/>
          <p:nvPr/>
        </p:nvSpPr>
        <p:spPr>
          <a:xfrm>
            <a:off x="2194560" y="48279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</a:t>
            </a:r>
            <a:r>
              <a:rPr b="0" lang="en-US" sz="1600" spc="-1" strike="noStrike">
                <a:latin typeface="Consolas"/>
              </a:rPr>
              <a:t>Z</a:t>
            </a:r>
            <a:r>
              <a:rPr b="0" lang="en-US" sz="1600" spc="-1" strike="noStrike">
                <a:latin typeface="Consolas"/>
              </a:rPr>
              <a:t>N</a:t>
            </a:r>
            <a:r>
              <a:rPr b="0" lang="en-US" sz="1600" spc="-1" strike="noStrike">
                <a:latin typeface="Consolas"/>
              </a:rPr>
              <a:t>3</a:t>
            </a:r>
            <a:r>
              <a:rPr b="0" lang="en-US" sz="1600" spc="-1" strike="noStrike">
                <a:latin typeface="Consolas"/>
              </a:rPr>
              <a:t>h</a:t>
            </a:r>
            <a:r>
              <a:rPr b="0" lang="en-US" sz="1600" spc="-1" strike="noStrike">
                <a:latin typeface="Consolas"/>
              </a:rPr>
              <a:t>a</a:t>
            </a:r>
            <a:r>
              <a:rPr b="0" lang="en-US" sz="1600" spc="-1" strike="noStrike">
                <a:latin typeface="Consolas"/>
              </a:rPr>
              <a:t>l</a:t>
            </a:r>
            <a:r>
              <a:rPr b="0" lang="en-US" sz="1600" spc="-1" strike="noStrike">
                <a:latin typeface="Consolas"/>
              </a:rPr>
              <a:t>3</a:t>
            </a:r>
            <a:r>
              <a:rPr b="0" lang="en-US" sz="1600" spc="-1" strike="noStrike">
                <a:latin typeface="Consolas"/>
              </a:rPr>
              <a:t>r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4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R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2</a:t>
            </a:r>
            <a:r>
              <a:rPr b="0" lang="en-US" sz="1600" spc="-1" strike="noStrike">
                <a:latin typeface="Consolas"/>
              </a:rPr>
              <a:t>0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o</a:t>
            </a:r>
            <a:r>
              <a:rPr b="0" lang="en-US" sz="1600" spc="-1" strike="noStrike">
                <a:latin typeface="Consolas"/>
              </a:rPr>
              <a:t>n</a:t>
            </a:r>
            <a:r>
              <a:rPr b="0" lang="en-US" sz="1600" spc="-1" strike="noStrike">
                <a:latin typeface="Consolas"/>
              </a:rPr>
              <a:t>f</a:t>
            </a:r>
            <a:r>
              <a:rPr b="0" lang="en-US" sz="1600" spc="-1" strike="noStrike">
                <a:latin typeface="Consolas"/>
              </a:rPr>
              <a:t>i</a:t>
            </a:r>
            <a:r>
              <a:rPr b="0" lang="en-US" sz="1600" spc="-1" strike="noStrike">
                <a:latin typeface="Consolas"/>
              </a:rPr>
              <a:t>g</a:t>
            </a:r>
            <a:r>
              <a:rPr b="0" lang="en-US" sz="1600" spc="-1" strike="noStrike">
                <a:latin typeface="Consolas"/>
              </a:rPr>
              <a:t>u</a:t>
            </a:r>
            <a:r>
              <a:rPr b="0" lang="en-US" sz="1600" spc="-1" strike="noStrike">
                <a:latin typeface="Consolas"/>
              </a:rPr>
              <a:t>r</a:t>
            </a:r>
            <a:r>
              <a:rPr b="0" lang="en-US" sz="1600" spc="-1" strike="noStrike">
                <a:latin typeface="Consolas"/>
              </a:rPr>
              <a:t>e</a:t>
            </a:r>
            <a:r>
              <a:rPr b="0" lang="en-US" sz="1600" spc="-1" strike="noStrike">
                <a:latin typeface="Consolas"/>
              </a:rPr>
              <a:t>_</a:t>
            </a:r>
            <a:r>
              <a:rPr b="0" lang="en-US" sz="1600" spc="-1" strike="noStrike">
                <a:latin typeface="Consolas"/>
              </a:rPr>
              <a:t>o</a:t>
            </a:r>
            <a:r>
              <a:rPr b="0" lang="en-US" sz="1600" spc="-1" strike="noStrike">
                <a:latin typeface="Consolas"/>
              </a:rPr>
              <a:t>s</a:t>
            </a:r>
            <a:r>
              <a:rPr b="0" lang="en-US" sz="1600" spc="-1" strike="noStrike">
                <a:latin typeface="Consolas"/>
              </a:rPr>
              <a:t>c</a:t>
            </a:r>
            <a:r>
              <a:rPr b="0" lang="en-US" sz="1600" spc="-1" strike="noStrike">
                <a:latin typeface="Consolas"/>
              </a:rPr>
              <a:t>i</a:t>
            </a:r>
            <a:r>
              <a:rPr b="0" lang="en-US" sz="1600" spc="-1" strike="noStrike">
                <a:latin typeface="Consolas"/>
              </a:rPr>
              <a:t>l</a:t>
            </a:r>
            <a:r>
              <a:rPr b="0" lang="en-US" sz="1600" spc="-1" strike="noStrike">
                <a:latin typeface="Consolas"/>
              </a:rPr>
              <a:t>l</a:t>
            </a:r>
            <a:r>
              <a:rPr b="0" lang="en-US" sz="1600" spc="-1" strike="noStrike">
                <a:latin typeface="Consolas"/>
              </a:rPr>
              <a:t>a</a:t>
            </a:r>
            <a:r>
              <a:rPr b="0" lang="en-US" sz="1600" spc="-1" strike="noStrike">
                <a:latin typeface="Consolas"/>
              </a:rPr>
              <a:t>t</a:t>
            </a:r>
            <a:r>
              <a:rPr b="0" lang="en-US" sz="1600" spc="-1" strike="noStrike">
                <a:latin typeface="Consolas"/>
              </a:rPr>
              <a:t>o</a:t>
            </a:r>
            <a:r>
              <a:rPr b="0" lang="en-US" sz="1600" spc="-1" strike="noStrike">
                <a:latin typeface="Consolas"/>
              </a:rPr>
              <a:t>r</a:t>
            </a:r>
            <a:r>
              <a:rPr b="0" lang="en-US" sz="1600" spc="-1" strike="noStrike">
                <a:latin typeface="Consolas"/>
              </a:rPr>
              <a:t>I</a:t>
            </a:r>
            <a:r>
              <a:rPr b="0" lang="en-US" sz="1600" spc="-1" strike="noStrike">
                <a:latin typeface="Consolas"/>
              </a:rPr>
              <a:t>X</a:t>
            </a:r>
            <a:r>
              <a:rPr b="0" lang="en-US" sz="1600" spc="-1" strike="noStrike">
                <a:latin typeface="Consolas"/>
              </a:rPr>
              <a:t>.</a:t>
            </a:r>
            <a:r>
              <a:rPr b="0" lang="en-US" sz="1600" spc="-1" strike="noStrike">
                <a:latin typeface="Consolas"/>
              </a:rPr>
              <a:t>.</a:t>
            </a:r>
            <a:r>
              <a:rPr b="0" lang="en-US" sz="1600" spc="-1" strike="noStrike">
                <a:latin typeface="Consolas"/>
              </a:rPr>
              <a:t>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44" name=""/>
          <p:cNvSpPr/>
          <p:nvPr/>
        </p:nvSpPr>
        <p:spPr>
          <a:xfrm>
            <a:off x="840960" y="2230560"/>
            <a:ext cx="1353600" cy="173772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859320" y="2395440"/>
            <a:ext cx="1335240" cy="203004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822960" y="2614680"/>
            <a:ext cx="1371600" cy="235944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55AAAE-AFEE-4EA1-A0F0-87C8E4F57DB1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2688840" y="2113920"/>
            <a:ext cx="222876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>
            <a:off x="5013000" y="2113920"/>
            <a:ext cx="2155680" cy="6840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Subtitle 9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Code Bloat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0" name=""/>
          <p:cNvSpPr/>
          <p:nvPr/>
        </p:nvSpPr>
        <p:spPr>
          <a:xfrm flipV="1">
            <a:off x="7058880" y="1443960"/>
            <a:ext cx="1316880" cy="585000"/>
          </a:xfrm>
          <a:prstGeom prst="curvedConnector3">
            <a:avLst>
              <a:gd name="adj1" fmla="val 4945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"/>
          <p:cNvSpPr txBox="1"/>
          <p:nvPr/>
        </p:nvSpPr>
        <p:spPr>
          <a:xfrm>
            <a:off x="8357400" y="1261800"/>
            <a:ext cx="3474720" cy="38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non-type template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2" name=""/>
          <p:cNvSpPr txBox="1"/>
          <p:nvPr/>
        </p:nvSpPr>
        <p:spPr>
          <a:xfrm>
            <a:off x="825120" y="2099520"/>
            <a:ext cx="685584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hal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CRcc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configure_oscillator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oscillator_config_3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&gt;();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2194560" y="38037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4" name=""/>
          <p:cNvSpPr txBox="1"/>
          <p:nvPr/>
        </p:nvSpPr>
        <p:spPr>
          <a:xfrm>
            <a:off x="2194560" y="431568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5" name=""/>
          <p:cNvSpPr txBox="1"/>
          <p:nvPr/>
        </p:nvSpPr>
        <p:spPr>
          <a:xfrm>
            <a:off x="2194560" y="4827960"/>
            <a:ext cx="5175360" cy="29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_ZN3hal3rcc4CRcc20configure_oscillatorIX...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756" name=""/>
          <p:cNvSpPr/>
          <p:nvPr/>
        </p:nvSpPr>
        <p:spPr>
          <a:xfrm>
            <a:off x="840960" y="2230560"/>
            <a:ext cx="1353600" cy="1737720"/>
          </a:xfrm>
          <a:prstGeom prst="curvedConnector3">
            <a:avLst>
              <a:gd name="adj1" fmla="val -4440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"/>
          <p:cNvSpPr/>
          <p:nvPr/>
        </p:nvSpPr>
        <p:spPr>
          <a:xfrm>
            <a:off x="859320" y="2395440"/>
            <a:ext cx="1335240" cy="2030040"/>
          </a:xfrm>
          <a:prstGeom prst="curvedConnector3">
            <a:avLst>
              <a:gd name="adj1" fmla="val -42668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"/>
          <p:cNvSpPr/>
          <p:nvPr/>
        </p:nvSpPr>
        <p:spPr>
          <a:xfrm>
            <a:off x="822960" y="2614680"/>
            <a:ext cx="1371600" cy="2359440"/>
          </a:xfrm>
          <a:prstGeom prst="curvedConnector3">
            <a:avLst>
              <a:gd name="adj1" fmla="val -3789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"/>
          <p:cNvSpPr/>
          <p:nvPr/>
        </p:nvSpPr>
        <p:spPr>
          <a:xfrm>
            <a:off x="8558640" y="3328200"/>
            <a:ext cx="493920" cy="212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"/>
          <p:cNvSpPr txBox="1"/>
          <p:nvPr/>
        </p:nvSpPr>
        <p:spPr>
          <a:xfrm>
            <a:off x="9052560" y="4078080"/>
            <a:ext cx="1296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1" name=""/>
          <p:cNvSpPr txBox="1"/>
          <p:nvPr/>
        </p:nvSpPr>
        <p:spPr>
          <a:xfrm>
            <a:off x="9054360" y="4717080"/>
            <a:ext cx="1973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524CC5-C3C4-4501-A0F9-D9E378033CC8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3920" y="3383280"/>
            <a:ext cx="4020840" cy="545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65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6EFDEB-EF0B-4BE8-B3E0-FE7A644F802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16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6960" y="3471120"/>
            <a:ext cx="2557080" cy="179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29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F80168-AD26-4F77-A6E0-767DF329524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2992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1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6960" y="3471120"/>
            <a:ext cx="2557080" cy="45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3920" y="3925080"/>
            <a:ext cx="40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676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51F8B3-584C-4670-A56A-0776EA7E95E5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4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3920" y="3928320"/>
            <a:ext cx="4029480" cy="271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22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3442D6-3DB0-45DC-9B23-311F9F6685B1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32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2400" y="4385520"/>
            <a:ext cx="4751640" cy="88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80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9A8F17-5F30-4111-9004-1F8983E6E1FD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698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4080" cy="10944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28880" y="1920240"/>
            <a:ext cx="1963080" cy="1414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1D2413-9EEE-4349-AAD8-553975D458F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70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4080" cy="7743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2840" y="2926080"/>
            <a:ext cx="1825200" cy="637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374D4D-6B50-4C91-A4D5-EA9F0B99710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548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08840" y="3474720"/>
            <a:ext cx="2328840" cy="820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8880" cy="591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A41F58-40A9-4ABF-B446-0B2F4EA3B2A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444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4760" y="3749040"/>
            <a:ext cx="3563280" cy="91152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204F32-8D34-4ECF-9AFD-04F2CC1E9CBC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548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7760" cy="21477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19160" cy="1919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43971D-1A9A-40CD-9CEB-F32F91A82B40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16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4080" cy="285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7880" y="4023360"/>
            <a:ext cx="1460160" cy="63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CD8008-5CD8-4D1E-851B-4C8A677E814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090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408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200" y="4297680"/>
            <a:ext cx="1185840" cy="454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99B2CB-CCC9-4002-810A-7A94B4D9BBE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58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4080" cy="248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7160" y="4523400"/>
            <a:ext cx="4340520" cy="8856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D3FF5B-948C-46D0-B4BA-E5AFD5D9D266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876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408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7160" y="4523400"/>
            <a:ext cx="4340520" cy="36288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958DD1-753D-4DCC-881F-C2AD76475F99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48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4080" cy="256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3640" y="4797360"/>
            <a:ext cx="1094400" cy="31716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5176A7-7B76-485F-92B6-30836C81D71B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4960" cy="261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0DCB7A-BFC7-4766-8BCD-AE577BDA426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4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4080" cy="2678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4908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7160" y="5300280"/>
            <a:ext cx="4340520" cy="40860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06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B35982-C14D-49B7-B7D2-69CCFFBD30B9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1" name="Subtitle 7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324F92-67DA-495C-A0E5-B337AB3EEBA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4" name="Subtitle 7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6F75D1-2AEF-4CDD-B9C5-B8ADF10E6829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77" name="Subtitle 8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EA48CE-86E8-486D-B54A-F6BA43EBD29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1480" cy="198396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62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19800" cy="7930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3040" cy="901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B10140-94D0-492E-9E0F-5A6619C6C53C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0" name="Subtitle 8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3456360" y="5675040"/>
            <a:ext cx="401400" cy="633600"/>
          </a:xfrm>
          <a:prstGeom prst="rect">
            <a:avLst/>
          </a:prstGeom>
          <a:solidFill>
            <a:srgbClr val="b4c7dc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A3D898-4A89-44EB-BFAF-08DAC5CC8941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627560" y="113436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284" name="Subtitle 8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Functions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 rot="20725200">
            <a:off x="6900840" y="587520"/>
            <a:ext cx="1045440" cy="121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F44E55-2D37-4FF3-9626-C3DD20FD7E3C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ubtitle 2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4754880" y="4709160"/>
            <a:ext cx="28332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39BD42-2E64-4C59-B9E8-14267CCC5D39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ubtitle 3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606040" y="2697480"/>
            <a:ext cx="758772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4754880" y="4709160"/>
            <a:ext cx="1918800" cy="1233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6675120" y="4709160"/>
            <a:ext cx="912960" cy="12330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800F0A-E2E4-4F28-AB78-73FD3323AAB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ubtitle 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2011680" y="1307520"/>
            <a:ext cx="8494920" cy="5184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7DAA60-F60D-4E00-8C93-2AE5405400E3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2012040" y="1307520"/>
            <a:ext cx="8494920" cy="5184720"/>
          </a:xfrm>
          <a:prstGeom prst="rect">
            <a:avLst/>
          </a:prstGeom>
          <a:ln w="0">
            <a:noFill/>
          </a:ln>
        </p:spPr>
      </p:pic>
      <p:sp>
        <p:nvSpPr>
          <p:cNvPr id="296" name="Subtitle 4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6172200" y="4800600"/>
            <a:ext cx="4662000" cy="18730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81BAAB-121E-41B6-9236-FF058A751F69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1508760" y="1875960"/>
            <a:ext cx="10501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Subtitle 3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452360" y="4480560"/>
            <a:ext cx="1095840" cy="2728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75D5D2-EE35-4A21-9B7B-DBA605FDE8E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1281600" y="2342880"/>
            <a:ext cx="338040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ubtitle 4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5567760" y="4754880"/>
            <a:ext cx="234036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C106F0-FA15-43D1-811A-FA9C2CFB059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/>
          <p:nvPr/>
        </p:nvSpPr>
        <p:spPr>
          <a:xfrm>
            <a:off x="1281600" y="2834640"/>
            <a:ext cx="648936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Subtitle 4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5567400" y="5029200"/>
            <a:ext cx="302652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12AB9D-6962-4982-87CB-2F001B07D1AC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1280160" y="3108960"/>
            <a:ext cx="74966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Subtitle 4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5567040" y="5212080"/>
            <a:ext cx="2706840" cy="1814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58280A-C2E0-4642-A6B6-6B1CD9E4B0C1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0560" cy="142056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56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396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268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560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9B8708-9115-4F83-B9C2-9F1EC173505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"/>
          <p:cNvSpPr/>
          <p:nvPr/>
        </p:nvSpPr>
        <p:spPr>
          <a:xfrm>
            <a:off x="457200" y="5705280"/>
            <a:ext cx="169020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457200" y="5496120"/>
            <a:ext cx="8672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457200" y="5303520"/>
            <a:ext cx="1050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457200" y="5074920"/>
            <a:ext cx="17359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Subtitle 4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777240" y="1828800"/>
            <a:ext cx="8077320" cy="21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4960" cy="173304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1051560" y="48920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411480" y="50749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723080-B1D9-4178-BDAC-A6E529F3C53C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ubtitle 4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2148840" y="1188720"/>
            <a:ext cx="5256360" cy="11872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2012040" y="1307520"/>
            <a:ext cx="8494920" cy="5184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A047E8-A72E-4ADD-9259-0B159EA501D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760" cy="118872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1508760" y="1875960"/>
            <a:ext cx="150732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Subtitle 3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4881240" y="5303520"/>
            <a:ext cx="170100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5CF209-F55C-477C-888A-2FC0440BFD87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760" cy="11887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1280160" y="2377440"/>
            <a:ext cx="4753440" cy="27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Subtitle 4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2697840" y="5577840"/>
            <a:ext cx="4524480" cy="227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DF29D6-DD20-4664-A714-33B9D1715922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760" cy="118872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/>
          <p:nvPr/>
        </p:nvSpPr>
        <p:spPr>
          <a:xfrm>
            <a:off x="1280160" y="2606040"/>
            <a:ext cx="8411040" cy="146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Subtitle 4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2697840" y="5806440"/>
            <a:ext cx="6033240" cy="4100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986160-D410-488E-A645-5155BCF770C8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760" cy="1188720"/>
          </a:xfrm>
          <a:prstGeom prst="rect">
            <a:avLst/>
          </a:prstGeom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1280160" y="4297680"/>
            <a:ext cx="7953840" cy="775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Subtitle 4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2697840" y="6217920"/>
            <a:ext cx="46159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400A17-1F5B-42E3-8D33-7D266F593C05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ubtitle 4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77240" y="1828800"/>
            <a:ext cx="8967240" cy="29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7818120" y="1838520"/>
            <a:ext cx="383904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7954920" y="1646640"/>
            <a:ext cx="3885120" cy="227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7497720" y="1234440"/>
            <a:ext cx="1792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6857640" y="1417320"/>
            <a:ext cx="50738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71760" cy="1188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1CB2E8-21A5-48B7-BA6A-989B84196D7B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7132320" y="4251960"/>
            <a:ext cx="379332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498080" y="3474720"/>
            <a:ext cx="388476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7498080" y="2971800"/>
            <a:ext cx="4159080" cy="501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731520" y="4572000"/>
            <a:ext cx="543924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>
            <a:off x="1097280" y="3474720"/>
            <a:ext cx="5027760" cy="912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097280" y="2606040"/>
            <a:ext cx="4387680" cy="7300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Subtitle 3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6675120" y="2194560"/>
            <a:ext cx="521064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281520" y="2003040"/>
            <a:ext cx="5934960" cy="37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5577480" y="2971800"/>
            <a:ext cx="187344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6172200" y="3701880"/>
            <a:ext cx="1278720" cy="272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V="1">
            <a:off x="6217920" y="4524480"/>
            <a:ext cx="867240" cy="410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148502-C9D2-4944-8021-88E7EEC6F8DD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5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B7129B-75FF-4240-8C66-B1F49C9592A4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"/>
          <p:cNvSpPr/>
          <p:nvPr/>
        </p:nvSpPr>
        <p:spPr>
          <a:xfrm>
            <a:off x="1691640" y="3794760"/>
            <a:ext cx="6307920" cy="547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1234440" y="4617720"/>
            <a:ext cx="530208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Subtitle 3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748800" y="1783080"/>
            <a:ext cx="7298640" cy="31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2D9E0B-5E84-45EC-8805-BD2B91E6DF34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160" y="3739320"/>
            <a:ext cx="813600" cy="1626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520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69920"/>
            <a:ext cx="1749960" cy="176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49960" cy="1154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8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3960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8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1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48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8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00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1800" y="4049640"/>
            <a:ext cx="213120" cy="131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0280" cy="50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1200" cy="564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6280" cy="616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6920" cy="120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6920" cy="1174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E73EFC-D94E-4ECB-8C31-565A6CCDACCE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1676160" y="429768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1676160" y="333756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1676160" y="2606040"/>
            <a:ext cx="684360" cy="181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1676160" y="2331720"/>
            <a:ext cx="626220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Subtitle 3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1144800" y="1783080"/>
            <a:ext cx="9745920" cy="35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7812AE-49A1-4C2B-9F07-5FF619D6862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ubtitle 5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155440" y="3722760"/>
            <a:ext cx="3044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1097280" y="1691640"/>
            <a:ext cx="6216480" cy="466200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2A9C32-3482-4184-96E5-A497B00B645C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"/>
          <p:cNvSpPr/>
          <p:nvPr/>
        </p:nvSpPr>
        <p:spPr>
          <a:xfrm>
            <a:off x="1392480" y="2514600"/>
            <a:ext cx="1690200" cy="2916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Subtitle 3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325880" y="2514600"/>
            <a:ext cx="52315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2423160" y="2853000"/>
            <a:ext cx="1141560" cy="1214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>
            <a:off x="3794760" y="3977640"/>
            <a:ext cx="7130880" cy="21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90E3E3-9442-475B-8FE3-D4CBD9EAD1AC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2331720" y="2377440"/>
            <a:ext cx="3610440" cy="272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>
            <a:off x="2247840" y="2331720"/>
            <a:ext cx="7854840" cy="21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3" name="Subtitle 3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41381B-FCD2-46A0-A760-567CBF50AA0B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"/>
          <p:cNvSpPr/>
          <p:nvPr/>
        </p:nvSpPr>
        <p:spPr>
          <a:xfrm>
            <a:off x="5477040" y="452700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5486400" y="2789640"/>
            <a:ext cx="4204080" cy="31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2788920" y="4017240"/>
            <a:ext cx="696492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7" name="Subtitle 3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2788920" y="2279880"/>
            <a:ext cx="68536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 flipH="1">
            <a:off x="7860600" y="3194280"/>
            <a:ext cx="360" cy="11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856A3D-7D46-463C-9473-66D070D13E1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ubtitle 5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7725960" y="2468880"/>
            <a:ext cx="35654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1051560" y="1737360"/>
            <a:ext cx="6261840" cy="469584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7452360" y="3429000"/>
            <a:ext cx="4555440" cy="15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AEC8F1-C222-4CA6-98D1-30614592AD76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1609560" y="1206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06" name="Subtitle 8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73609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8DC190-B409-4915-96CF-8F4AD3B0A0E7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"/>
          <p:cNvSpPr/>
          <p:nvPr/>
        </p:nvSpPr>
        <p:spPr>
          <a:xfrm>
            <a:off x="1098360" y="2121120"/>
            <a:ext cx="6444360" cy="255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Subtitle 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1046520" y="2121120"/>
            <a:ext cx="1074816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289100-273E-448B-BDAC-C49489A81570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ubtitle 5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6A1BDB-8275-4D3D-B340-E0CB34E9CA80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1623960" y="118872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415" name="Subtitle 7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7022520" y="731520"/>
            <a:ext cx="946080" cy="1096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BBFE81-0B34-44AD-AA30-E13103A0A1A0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4880" cy="416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2920" cy="159732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EBB6A3-5FE4-4997-8651-43E078E4B5B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78A572-12D2-4E13-9D6F-0829F1B29B5F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ubtitle 5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2743200" y="5257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2743200" y="4526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 flipV="1">
            <a:off x="5349240" y="4341960"/>
            <a:ext cx="2513520" cy="566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>
            <a:off x="5349240" y="4910400"/>
            <a:ext cx="2513520" cy="300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>
            <a:off x="5349240" y="4910040"/>
            <a:ext cx="2513520" cy="986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rot="16200000">
            <a:off x="2880360" y="50760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A63E32-589E-4E90-9AAF-B9FFC8E191A2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Subtitle 5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8DEB3A-1F6D-4A57-AA17-51AE384E387F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Subtitle 5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370800" y="3654360"/>
            <a:ext cx="33314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727560" y="4526280"/>
            <a:ext cx="11916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5212080" y="5257800"/>
            <a:ext cx="59328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5802480" y="5943600"/>
            <a:ext cx="1465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7064BD-8D33-41CA-8C4B-FD3BE7B45033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ubtitle 5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79" name=""/>
          <p:cNvSpPr/>
          <p:nvPr/>
        </p:nvSpPr>
        <p:spPr>
          <a:xfrm>
            <a:off x="1419840" y="3154680"/>
            <a:ext cx="351684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669406-E59F-46EC-AEF1-F0DA71ADCE0D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ubtitle 5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/>
          <p:nvPr/>
        </p:nvSpPr>
        <p:spPr>
          <a:xfrm>
            <a:off x="1371600" y="2526480"/>
            <a:ext cx="4073040" cy="23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A84880-6121-4291-86F9-D7FBD54633DD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ubtitle 5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485" name=""/>
          <p:cNvSpPr/>
          <p:nvPr/>
        </p:nvSpPr>
        <p:spPr>
          <a:xfrm>
            <a:off x="808560" y="2395440"/>
            <a:ext cx="5408280" cy="27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19AC04-B7A5-429B-98EA-E8A694E3458A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87" name="Subtitle 6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B1464A-B59C-4F55-ACDD-609B0CE9698C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0" name="Subtitle 6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1" name=""/>
          <p:cNvSpPr/>
          <p:nvPr/>
        </p:nvSpPr>
        <p:spPr>
          <a:xfrm>
            <a:off x="3108960" y="2468880"/>
            <a:ext cx="2742120" cy="3793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>
            <a:off x="7330320" y="2405880"/>
            <a:ext cx="387000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un-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ype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21D4F7-8436-4564-9ED1-AC8BE8B975F1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6840" cy="4662000"/>
          </a:xfrm>
          <a:prstGeom prst="rect">
            <a:avLst/>
          </a:prstGeom>
          <a:ln w="0">
            <a:noFill/>
          </a:ln>
        </p:spPr>
      </p:pic>
      <p:sp>
        <p:nvSpPr>
          <p:cNvPr id="495" name="Subtitle 6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017520" y="3749040"/>
            <a:ext cx="1050480" cy="2513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6995160" y="4297680"/>
            <a:ext cx="4784400" cy="9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7635240" y="2377440"/>
            <a:ext cx="2849400" cy="15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E69481-02F1-401E-A641-4B78BD676E21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2600" cy="30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4400" cy="52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8200" y="1596960"/>
            <a:ext cx="4568760" cy="682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2800" y="3200400"/>
            <a:ext cx="2100600" cy="1139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1400" y="2286360"/>
            <a:ext cx="1825560" cy="1139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7200" y="4206240"/>
            <a:ext cx="1186200" cy="591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378876-7F51-4A73-96A9-922648B80C3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ubtitle 6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2" name=""/>
          <p:cNvSpPr/>
          <p:nvPr/>
        </p:nvSpPr>
        <p:spPr>
          <a:xfrm>
            <a:off x="77364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2230EC-1E2B-42C9-A5E6-07506C36B281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btitle 6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05" name=""/>
          <p:cNvSpPr/>
          <p:nvPr/>
        </p:nvSpPr>
        <p:spPr>
          <a:xfrm>
            <a:off x="773280" y="231948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864720" y="429804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>
            <a:off x="1139040" y="480096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864720" y="431748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 flipH="1" flipV="1">
            <a:off x="770400" y="246744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 flipV="1">
            <a:off x="820080" y="287928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7BAB9A-6B05-4DE1-AF53-A94FDBF9BA8C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ubtitle 6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13" name=""/>
          <p:cNvSpPr/>
          <p:nvPr/>
        </p:nvSpPr>
        <p:spPr>
          <a:xfrm>
            <a:off x="767880" y="231984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859320" y="429840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>
            <a:off x="1133640" y="480132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859320" y="431784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 flipH="1" flipV="1">
            <a:off x="765000" y="246780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 flipH="1" flipV="1">
            <a:off x="814680" y="287964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9A2E6F-56A4-4C9F-81A3-13863C8A963E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ubtitle 6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22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6309360" y="2798640"/>
            <a:ext cx="534816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6355080" y="6126480"/>
            <a:ext cx="2102040" cy="273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 flipH="1">
            <a:off x="8640000" y="3200400"/>
            <a:ext cx="1416240" cy="310788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 flipV="1">
            <a:off x="4214880" y="5330520"/>
            <a:ext cx="2059920" cy="9133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>
            <a:off x="517320" y="5963040"/>
            <a:ext cx="3184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78EC91-43B9-4016-9FDE-121898D9ED8E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ubtitle 6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36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6309360" y="43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1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 flipH="1">
            <a:off x="3839040" y="4480560"/>
            <a:ext cx="2376360" cy="4561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3B1CE9-B4CF-48FE-A563-600A68F920EA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ubtitle 6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48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6309360" y="45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H="1" flipV="1">
            <a:off x="4250880" y="2421720"/>
            <a:ext cx="1964880" cy="22849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AEB7A7-021E-4BE5-817A-C428E641FE0E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ubtitle 6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60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1" name=""/>
          <p:cNvSpPr/>
          <p:nvPr/>
        </p:nvSpPr>
        <p:spPr>
          <a:xfrm>
            <a:off x="6309360" y="5263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 flipV="1">
            <a:off x="3839400" y="5119200"/>
            <a:ext cx="2425680" cy="2732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F46599-B145-464C-A5D3-AB69AFE23418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ubtitle 7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572" name=""/>
          <p:cNvSpPr/>
          <p:nvPr/>
        </p:nvSpPr>
        <p:spPr>
          <a:xfrm>
            <a:off x="6267240" y="2350080"/>
            <a:ext cx="5481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push    {r0, r1, r2, lr}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[pc, #28]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r2,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movs    r3, #6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strb    r3, [r2,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[sp, #0]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mov     r0, sp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ldr     r3, [r3, #4]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blx     r3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b.n     80001d0 &lt;main+0xc&gt;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.word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6309360" y="5479920"/>
            <a:ext cx="2330640" cy="227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>
            <a:off x="762480" y="2320200"/>
            <a:ext cx="3739680" cy="69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080001b0 &lt;_ZN4CPin3setEv&gt;: ...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08000198 &lt;_ZN4CPin5resetEv&gt;: 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53920" y="4298760"/>
            <a:ext cx="3290760" cy="114192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>
            <a:off x="1128240" y="4801680"/>
            <a:ext cx="274212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0x08000258 : 0x080001b1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0x0800025c : 0x08000199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853920" y="4318200"/>
            <a:ext cx="1395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 flipH="1" flipV="1">
            <a:off x="759600" y="2468160"/>
            <a:ext cx="414360" cy="265068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 flipH="1" flipV="1">
            <a:off x="809280" y="2880000"/>
            <a:ext cx="364680" cy="205632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flipV="1">
            <a:off x="4433400" y="2787840"/>
            <a:ext cx="1831320" cy="278784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>
            <a:off x="517320" y="5825880"/>
            <a:ext cx="38250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37C038-FBBE-44FF-9739-574D7FAC22E0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Subtitle 7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BA17C4-111F-42E1-84C3-A727C5832B15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"/>
          <p:cNvSpPr/>
          <p:nvPr/>
        </p:nvSpPr>
        <p:spPr>
          <a:xfrm>
            <a:off x="448056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>
            <a:off x="2743200" y="4846320"/>
            <a:ext cx="821880" cy="59328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Subtitle 7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2743200" y="5473800"/>
            <a:ext cx="2559240" cy="7304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743200" y="4094280"/>
            <a:ext cx="2559240" cy="73044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7909560" y="411480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7909560" y="484632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7909560" y="5577840"/>
            <a:ext cx="1324800" cy="63900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 flipV="1">
            <a:off x="5349240" y="4342320"/>
            <a:ext cx="2513520" cy="776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>
            <a:off x="5349240" y="5120640"/>
            <a:ext cx="2513520" cy="90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5349240" y="5120640"/>
            <a:ext cx="2513520" cy="775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 rot="16200000">
            <a:off x="2870640" y="466452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>
            <a:off x="3337560" y="1554480"/>
            <a:ext cx="5555520" cy="201060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3773160" y="1890360"/>
            <a:ext cx="1711800" cy="1340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6748560" y="1890360"/>
            <a:ext cx="1723320" cy="134964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5590800" y="2364840"/>
            <a:ext cx="104364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 rot="16200000">
            <a:off x="4627440" y="5304600"/>
            <a:ext cx="54756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3566160" y="5029200"/>
            <a:ext cx="9133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370800" y="3654360"/>
            <a:ext cx="29181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 flipH="1" flipV="1">
            <a:off x="1873080" y="4707720"/>
            <a:ext cx="913320" cy="364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"/>
          <p:cNvSpPr/>
          <p:nvPr/>
        </p:nvSpPr>
        <p:spPr>
          <a:xfrm>
            <a:off x="731520" y="4262400"/>
            <a:ext cx="119160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5212080" y="5257800"/>
            <a:ext cx="410400" cy="867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5528160" y="5760720"/>
            <a:ext cx="1968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288D5B-96F4-46DA-B75B-52987F55FE0D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8880" cy="34344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020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2560" y="2560320"/>
            <a:ext cx="3471480" cy="636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51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269CB6-ED20-4861-926C-EDAB91AB7FA8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ubtitle 7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5" name=""/>
          <p:cNvSpPr/>
          <p:nvPr/>
        </p:nvSpPr>
        <p:spPr>
          <a:xfrm>
            <a:off x="1005840" y="2880360"/>
            <a:ext cx="485172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692891-E7A4-4537-B5FE-9F0E749329CA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ubtitle 73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28" name=""/>
          <p:cNvSpPr/>
          <p:nvPr/>
        </p:nvSpPr>
        <p:spPr>
          <a:xfrm>
            <a:off x="1371600" y="2526480"/>
            <a:ext cx="4073040" cy="25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ECA680-B3CE-43FE-8CAA-ECE0EBB8C257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ubtitle 7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8360" cy="3325320"/>
          </a:xfrm>
          <a:prstGeom prst="rect">
            <a:avLst/>
          </a:prstGeom>
          <a:ln w="0">
            <a:noFill/>
          </a:ln>
        </p:spPr>
      </p:pic>
      <p:sp>
        <p:nvSpPr>
          <p:cNvPr id="631" name=""/>
          <p:cNvSpPr/>
          <p:nvPr/>
        </p:nvSpPr>
        <p:spPr>
          <a:xfrm>
            <a:off x="808560" y="2395440"/>
            <a:ext cx="5408280" cy="29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AD9520-4CA2-48B5-A2C6-24E460CF4E6C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ubtitle 7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0320" cy="150732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4023360" y="3135960"/>
            <a:ext cx="4103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E677DB-FDE9-4F12-8D8B-45B3C59DF882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36" name="Subtitle 8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9AEAB9-21C5-4CF1-8434-0D305D662821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" descr=""/>
          <p:cNvPicPr/>
          <p:nvPr/>
        </p:nvPicPr>
        <p:blipFill>
          <a:blip r:embed="rId1"/>
          <a:stretch/>
        </p:blipFill>
        <p:spPr>
          <a:xfrm>
            <a:off x="1554480" y="1225080"/>
            <a:ext cx="9142920" cy="5485320"/>
          </a:xfrm>
          <a:prstGeom prst="rect">
            <a:avLst/>
          </a:prstGeom>
          <a:ln w="0">
            <a:noFill/>
          </a:ln>
        </p:spPr>
      </p:pic>
      <p:sp>
        <p:nvSpPr>
          <p:cNvPr id="639" name="Subtitle 8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2"/>
          <a:stretch/>
        </p:blipFill>
        <p:spPr>
          <a:xfrm rot="20838000">
            <a:off x="7387200" y="614160"/>
            <a:ext cx="951840" cy="110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DB0BE2-070E-4E3B-88D8-96CA6A15FCAD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ubtitle 8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DCCCE3-E926-47FB-B706-E4C72A608703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"/>
          <p:cNvSpPr/>
          <p:nvPr/>
        </p:nvSpPr>
        <p:spPr>
          <a:xfrm>
            <a:off x="4070520" y="2651760"/>
            <a:ext cx="552960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44" name="Subtitle 2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5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2240" cy="4671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562522-2C12-42A4-B900-2A41133C6534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ubtitle 2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5083920" y="1901880"/>
            <a:ext cx="2120760" cy="3638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STM32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2980800" y="25786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2980800" y="396828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7406640" y="259704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7388280" y="4005000"/>
            <a:ext cx="195624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PWM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"/>
          <a:stretch/>
        </p:blipFill>
        <p:spPr>
          <a:xfrm>
            <a:off x="1023840" y="37512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2"/>
          <a:stretch/>
        </p:blipFill>
        <p:spPr>
          <a:xfrm>
            <a:off x="1042200" y="2269800"/>
            <a:ext cx="1436760" cy="114912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3"/>
          <a:stretch/>
        </p:blipFill>
        <p:spPr>
          <a:xfrm>
            <a:off x="10707480" y="268308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55" name="" descr=""/>
          <p:cNvPicPr/>
          <p:nvPr/>
        </p:nvPicPr>
        <p:blipFill>
          <a:blip r:embed="rId4"/>
          <a:stretch/>
        </p:blipFill>
        <p:spPr>
          <a:xfrm>
            <a:off x="952776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6" name="" descr=""/>
          <p:cNvPicPr/>
          <p:nvPr/>
        </p:nvPicPr>
        <p:blipFill>
          <a:blip r:embed="rId5"/>
          <a:stretch/>
        </p:blipFill>
        <p:spPr>
          <a:xfrm>
            <a:off x="9921240" y="267912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6"/>
          <a:stretch/>
        </p:blipFill>
        <p:spPr>
          <a:xfrm>
            <a:off x="10314360" y="2679480"/>
            <a:ext cx="392400" cy="68508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7"/>
          <a:stretch/>
        </p:blipFill>
        <p:spPr>
          <a:xfrm>
            <a:off x="11097720" y="2683440"/>
            <a:ext cx="389160" cy="68148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8"/>
          <a:stretch/>
        </p:blipFill>
        <p:spPr>
          <a:xfrm>
            <a:off x="10167840" y="3858840"/>
            <a:ext cx="670320" cy="116964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9"/>
          <a:stretch/>
        </p:blipFill>
        <p:spPr>
          <a:xfrm>
            <a:off x="5687280" y="4260960"/>
            <a:ext cx="895680" cy="89568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10"/>
          <a:stretch/>
        </p:blipFill>
        <p:spPr>
          <a:xfrm>
            <a:off x="5619240" y="2578320"/>
            <a:ext cx="963720" cy="57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F6B28C-710E-430E-8B16-42B374E512EA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ubtitle 8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AD86E8-77EB-49F3-8EEA-001B9AB07DD5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7840" cy="3628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7480" cy="2257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7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0520" cy="30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3920" y="2834280"/>
            <a:ext cx="4020120" cy="1094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294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3D257B-F072-4993-B4EA-0E7BE23FC1BA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ubtitle 91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2809440" y="445932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4297680" y="235764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6126480" y="433260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7900200" y="255852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9820440" y="444096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1097640" y="250200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D2826D-1FE9-4BDA-A002-B3538EF1AAC8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ubtitle 92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Modules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456516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Timer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13172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Clock &amp; Oscillator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2941560" y="320076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SysTick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6189840" y="3200760"/>
            <a:ext cx="1579680" cy="10234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UART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781308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9437040" y="3200400"/>
            <a:ext cx="1579680" cy="102348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GPIO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365400" y="1499760"/>
            <a:ext cx="749520" cy="493200"/>
          </a:xfrm>
          <a:prstGeom prst="rect">
            <a:avLst/>
          </a:prstGeom>
          <a:solidFill>
            <a:srgbClr val="ffb66c"/>
          </a:solidFill>
          <a:ln w="0">
            <a:solidFill>
              <a:srgbClr val="ed4c0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C++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2" name=""/>
          <p:cNvSpPr/>
          <p:nvPr/>
        </p:nvSpPr>
        <p:spPr>
          <a:xfrm>
            <a:off x="365760" y="951120"/>
            <a:ext cx="749520" cy="4932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2809800" y="4459680"/>
            <a:ext cx="176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Delays (us, ms)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4298040" y="2358000"/>
            <a:ext cx="2137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PWM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Time measurement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5" name=""/>
          <p:cNvSpPr/>
          <p:nvPr/>
        </p:nvSpPr>
        <p:spPr>
          <a:xfrm>
            <a:off x="6126840" y="4332960"/>
            <a:ext cx="176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Communication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with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6" name=""/>
          <p:cNvSpPr/>
          <p:nvPr/>
        </p:nvSpPr>
        <p:spPr>
          <a:xfrm>
            <a:off x="7900560" y="2558880"/>
            <a:ext cx="144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Analog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9820800" y="4441320"/>
            <a:ext cx="73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098000" y="2502360"/>
            <a:ext cx="2118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Clock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FE6997-6A8A-4980-852B-5D086981D28C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"/>
          <p:cNvSpPr/>
          <p:nvPr/>
        </p:nvSpPr>
        <p:spPr>
          <a:xfrm>
            <a:off x="1691640" y="1737360"/>
            <a:ext cx="9644400" cy="20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0" name="Subtitle 88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36A516-91C9-4E38-8AC4-305D12995B40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ubtitle 29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"/>
          <p:cNvSpPr/>
          <p:nvPr/>
        </p:nvSpPr>
        <p:spPr>
          <a:xfrm>
            <a:off x="738360" y="1710360"/>
            <a:ext cx="4105440" cy="14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720360" y="4017240"/>
            <a:ext cx="3849120" cy="15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6309360" y="2560320"/>
            <a:ext cx="5301000" cy="19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CF6DB0-46B8-4657-895C-17509AAF9974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ubtitle 25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7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"/>
          <p:cNvSpPr/>
          <p:nvPr/>
        </p:nvSpPr>
        <p:spPr>
          <a:xfrm>
            <a:off x="731520" y="1703160"/>
            <a:ext cx="6032520" cy="18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731520" y="4114440"/>
            <a:ext cx="626256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EDC93A-1788-4BCE-86CA-36A8DA1B2B02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ubtitle 27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3256200" y="2514600"/>
            <a:ext cx="5295600" cy="19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731520" y="2091960"/>
            <a:ext cx="7221240" cy="31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AFE256-7CA0-4670-BD38-C4CD1A8F7F0C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ubtitle 3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585000" y="1605960"/>
            <a:ext cx="9412920" cy="31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GpioInitConfig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is_valid_gpio_config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configure_pins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sizeof...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a31515"/>
                </a:solidFill>
                <a:latin typeface="Consolas"/>
                <a:ea typeface="DejaVu Sans"/>
              </a:rPr>
              <a:t>"No pins provided."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!=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constexpr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.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Noto Sans CJK SC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B83D6D-20CF-4657-A688-7FA032FD948E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ubtitle 86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6" name=""/>
          <p:cNvSpPr/>
          <p:nvPr/>
        </p:nvSpPr>
        <p:spPr>
          <a:xfrm>
            <a:off x="3350520" y="2231280"/>
            <a:ext cx="5127480" cy="29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parameter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Compile 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Complex functions -&gt; couple of register operations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17" name="Picture 1" descr="A green check mark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8187120" y="205920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18" name="Picture 3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187120" y="273888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19" name="Picture 4" descr="A green check mark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8187120" y="3418560"/>
            <a:ext cx="728640" cy="62820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5" descr="A green check mark on a black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187120" y="4206240"/>
            <a:ext cx="728640" cy="62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DF5633-E295-4ED9-AB7C-6AD996D3E993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ubtitle 90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2378880" y="1110960"/>
            <a:ext cx="7223400" cy="541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063E1B-D757-4975-AE0C-B6AAB98641F1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" descr=""/>
          <p:cNvPicPr/>
          <p:nvPr/>
        </p:nvPicPr>
        <p:blipFill>
          <a:blip r:embed="rId1"/>
          <a:stretch/>
        </p:blipFill>
        <p:spPr>
          <a:xfrm>
            <a:off x="2378880" y="1152000"/>
            <a:ext cx="7206480" cy="5404680"/>
          </a:xfrm>
          <a:prstGeom prst="rect">
            <a:avLst/>
          </a:prstGeom>
          <a:ln w="0">
            <a:noFill/>
          </a:ln>
        </p:spPr>
      </p:pic>
      <p:sp>
        <p:nvSpPr>
          <p:cNvPr id="724" name="Subtitle 94"/>
          <p:cNvSpPr/>
          <p:nvPr/>
        </p:nvSpPr>
        <p:spPr>
          <a:xfrm>
            <a:off x="1933920" y="633240"/>
            <a:ext cx="832068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352F27-6975-4ED1-B5C8-1ADD63FD4820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1638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2024-07-31T20:31:40Z</dcterms:modified>
  <cp:revision>739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